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5" r:id="rId4"/>
    <p:sldId id="267" r:id="rId5"/>
    <p:sldId id="258" r:id="rId6"/>
    <p:sldId id="260" r:id="rId7"/>
    <p:sldId id="266" r:id="rId8"/>
    <p:sldId id="261" r:id="rId9"/>
    <p:sldId id="262" r:id="rId10"/>
    <p:sldId id="263" r:id="rId11"/>
    <p:sldId id="264" r:id="rId12"/>
  </p:sldIdLst>
  <p:sldSz cx="6858000" cy="9144000" type="screen4x3"/>
  <p:notesSz cx="6797675" cy="9928225"/>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9" d="100"/>
          <a:sy n="59" d="100"/>
        </p:scale>
        <p:origin x="2568"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514350" y="2840568"/>
            <a:ext cx="5829300" cy="1960033"/>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A568862-7DF6-46F2-862C-429B037EE05E}" type="datetimeFigureOut">
              <a:rPr lang="ar-SA" smtClean="0"/>
              <a:t>09/04/45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B8BE83-9960-4CFE-84D3-3761C7A7A97C}" type="slidenum">
              <a:rPr lang="ar-SA" smtClean="0"/>
              <a:t>‹#›</a:t>
            </a:fld>
            <a:endParaRPr lang="ar-SA"/>
          </a:p>
        </p:txBody>
      </p:sp>
    </p:spTree>
    <p:extLst>
      <p:ext uri="{BB962C8B-B14F-4D97-AF65-F5344CB8AC3E}">
        <p14:creationId xmlns:p14="http://schemas.microsoft.com/office/powerpoint/2010/main" val="345759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A568862-7DF6-46F2-862C-429B037EE05E}" type="datetimeFigureOut">
              <a:rPr lang="ar-SA" smtClean="0"/>
              <a:t>09/04/45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B8BE83-9960-4CFE-84D3-3761C7A7A97C}" type="slidenum">
              <a:rPr lang="ar-SA" smtClean="0"/>
              <a:t>‹#›</a:t>
            </a:fld>
            <a:endParaRPr lang="ar-SA"/>
          </a:p>
        </p:txBody>
      </p:sp>
    </p:spTree>
    <p:extLst>
      <p:ext uri="{BB962C8B-B14F-4D97-AF65-F5344CB8AC3E}">
        <p14:creationId xmlns:p14="http://schemas.microsoft.com/office/powerpoint/2010/main" val="26440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4972050" y="366185"/>
            <a:ext cx="1543050" cy="7802033"/>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342900" y="366185"/>
            <a:ext cx="4514850" cy="7802033"/>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A568862-7DF6-46F2-862C-429B037EE05E}" type="datetimeFigureOut">
              <a:rPr lang="ar-SA" smtClean="0"/>
              <a:t>09/04/45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B8BE83-9960-4CFE-84D3-3761C7A7A97C}" type="slidenum">
              <a:rPr lang="ar-SA" smtClean="0"/>
              <a:t>‹#›</a:t>
            </a:fld>
            <a:endParaRPr lang="ar-SA"/>
          </a:p>
        </p:txBody>
      </p:sp>
    </p:spTree>
    <p:extLst>
      <p:ext uri="{BB962C8B-B14F-4D97-AF65-F5344CB8AC3E}">
        <p14:creationId xmlns:p14="http://schemas.microsoft.com/office/powerpoint/2010/main" val="121790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A568862-7DF6-46F2-862C-429B037EE05E}" type="datetimeFigureOut">
              <a:rPr lang="ar-SA" smtClean="0"/>
              <a:t>09/04/45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B8BE83-9960-4CFE-84D3-3761C7A7A97C}" type="slidenum">
              <a:rPr lang="ar-SA" smtClean="0"/>
              <a:t>‹#›</a:t>
            </a:fld>
            <a:endParaRPr lang="ar-SA"/>
          </a:p>
        </p:txBody>
      </p:sp>
    </p:spTree>
    <p:extLst>
      <p:ext uri="{BB962C8B-B14F-4D97-AF65-F5344CB8AC3E}">
        <p14:creationId xmlns:p14="http://schemas.microsoft.com/office/powerpoint/2010/main" val="421569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541735" y="5875867"/>
            <a:ext cx="5829300" cy="1816100"/>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A568862-7DF6-46F2-862C-429B037EE05E}" type="datetimeFigureOut">
              <a:rPr lang="ar-SA" smtClean="0"/>
              <a:t>09/04/45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B8BE83-9960-4CFE-84D3-3761C7A7A97C}" type="slidenum">
              <a:rPr lang="ar-SA" smtClean="0"/>
              <a:t>‹#›</a:t>
            </a:fld>
            <a:endParaRPr lang="ar-SA"/>
          </a:p>
        </p:txBody>
      </p:sp>
    </p:spTree>
    <p:extLst>
      <p:ext uri="{BB962C8B-B14F-4D97-AF65-F5344CB8AC3E}">
        <p14:creationId xmlns:p14="http://schemas.microsoft.com/office/powerpoint/2010/main" val="239801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A568862-7DF6-46F2-862C-429B037EE05E}" type="datetimeFigureOut">
              <a:rPr lang="ar-SA" smtClean="0"/>
              <a:t>09/04/45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B8BE83-9960-4CFE-84D3-3761C7A7A97C}" type="slidenum">
              <a:rPr lang="ar-SA" smtClean="0"/>
              <a:t>‹#›</a:t>
            </a:fld>
            <a:endParaRPr lang="ar-SA"/>
          </a:p>
        </p:txBody>
      </p:sp>
    </p:spTree>
    <p:extLst>
      <p:ext uri="{BB962C8B-B14F-4D97-AF65-F5344CB8AC3E}">
        <p14:creationId xmlns:p14="http://schemas.microsoft.com/office/powerpoint/2010/main" val="266209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A568862-7DF6-46F2-862C-429B037EE05E}" type="datetimeFigureOut">
              <a:rPr lang="ar-SA" smtClean="0"/>
              <a:t>09/04/45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7B8BE83-9960-4CFE-84D3-3761C7A7A97C}" type="slidenum">
              <a:rPr lang="ar-SA" smtClean="0"/>
              <a:t>‹#›</a:t>
            </a:fld>
            <a:endParaRPr lang="ar-SA"/>
          </a:p>
        </p:txBody>
      </p:sp>
    </p:spTree>
    <p:extLst>
      <p:ext uri="{BB962C8B-B14F-4D97-AF65-F5344CB8AC3E}">
        <p14:creationId xmlns:p14="http://schemas.microsoft.com/office/powerpoint/2010/main" val="207906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A568862-7DF6-46F2-862C-429B037EE05E}" type="datetimeFigureOut">
              <a:rPr lang="ar-SA" smtClean="0"/>
              <a:t>09/04/45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7B8BE83-9960-4CFE-84D3-3761C7A7A97C}" type="slidenum">
              <a:rPr lang="ar-SA" smtClean="0"/>
              <a:t>‹#›</a:t>
            </a:fld>
            <a:endParaRPr lang="ar-SA"/>
          </a:p>
        </p:txBody>
      </p:sp>
    </p:spTree>
    <p:extLst>
      <p:ext uri="{BB962C8B-B14F-4D97-AF65-F5344CB8AC3E}">
        <p14:creationId xmlns:p14="http://schemas.microsoft.com/office/powerpoint/2010/main" val="47740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A568862-7DF6-46F2-862C-429B037EE05E}" type="datetimeFigureOut">
              <a:rPr lang="ar-SA" smtClean="0"/>
              <a:t>09/04/45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7B8BE83-9960-4CFE-84D3-3761C7A7A97C}" type="slidenum">
              <a:rPr lang="ar-SA" smtClean="0"/>
              <a:t>‹#›</a:t>
            </a:fld>
            <a:endParaRPr lang="ar-SA"/>
          </a:p>
        </p:txBody>
      </p:sp>
    </p:spTree>
    <p:extLst>
      <p:ext uri="{BB962C8B-B14F-4D97-AF65-F5344CB8AC3E}">
        <p14:creationId xmlns:p14="http://schemas.microsoft.com/office/powerpoint/2010/main" val="186747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4067"/>
            <a:ext cx="2256235" cy="154940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A568862-7DF6-46F2-862C-429B037EE05E}" type="datetimeFigureOut">
              <a:rPr lang="ar-SA" smtClean="0"/>
              <a:t>09/04/45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B8BE83-9960-4CFE-84D3-3761C7A7A97C}" type="slidenum">
              <a:rPr lang="ar-SA" smtClean="0"/>
              <a:t>‹#›</a:t>
            </a:fld>
            <a:endParaRPr lang="ar-SA"/>
          </a:p>
        </p:txBody>
      </p:sp>
    </p:spTree>
    <p:extLst>
      <p:ext uri="{BB962C8B-B14F-4D97-AF65-F5344CB8AC3E}">
        <p14:creationId xmlns:p14="http://schemas.microsoft.com/office/powerpoint/2010/main" val="241879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344216" y="6400800"/>
            <a:ext cx="4114800" cy="755651"/>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A568862-7DF6-46F2-862C-429B037EE05E}" type="datetimeFigureOut">
              <a:rPr lang="ar-SA" smtClean="0"/>
              <a:t>09/04/45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B8BE83-9960-4CFE-84D3-3761C7A7A97C}" type="slidenum">
              <a:rPr lang="ar-SA" smtClean="0"/>
              <a:t>‹#›</a:t>
            </a:fld>
            <a:endParaRPr lang="ar-SA"/>
          </a:p>
        </p:txBody>
      </p:sp>
    </p:spTree>
    <p:extLst>
      <p:ext uri="{BB962C8B-B14F-4D97-AF65-F5344CB8AC3E}">
        <p14:creationId xmlns:p14="http://schemas.microsoft.com/office/powerpoint/2010/main" val="125325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342900" y="366184"/>
            <a:ext cx="6172200" cy="1524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342900" y="2133601"/>
            <a:ext cx="6172200" cy="6034617"/>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4914900" y="8475134"/>
            <a:ext cx="1600200" cy="486833"/>
          </a:xfrm>
          <a:prstGeom prst="rect">
            <a:avLst/>
          </a:prstGeom>
        </p:spPr>
        <p:txBody>
          <a:bodyPr vert="horz" lIns="91440" tIns="45720" rIns="91440" bIns="45720" rtlCol="1" anchor="ctr"/>
          <a:lstStyle>
            <a:lvl1pPr algn="r">
              <a:defRPr sz="1200">
                <a:solidFill>
                  <a:schemeClr val="tx1">
                    <a:tint val="75000"/>
                  </a:schemeClr>
                </a:solidFill>
              </a:defRPr>
            </a:lvl1pPr>
          </a:lstStyle>
          <a:p>
            <a:fld id="{1A568862-7DF6-46F2-862C-429B037EE05E}" type="datetimeFigureOut">
              <a:rPr lang="ar-SA" smtClean="0"/>
              <a:t>09/04/45</a:t>
            </a:fld>
            <a:endParaRPr lang="ar-SA"/>
          </a:p>
        </p:txBody>
      </p:sp>
      <p:sp>
        <p:nvSpPr>
          <p:cNvPr id="5" name="عنصر نائب للتذييل 4"/>
          <p:cNvSpPr>
            <a:spLocks noGrp="1"/>
          </p:cNvSpPr>
          <p:nvPr>
            <p:ph type="ftr" sz="quarter" idx="3"/>
          </p:nvPr>
        </p:nvSpPr>
        <p:spPr>
          <a:xfrm>
            <a:off x="2343150" y="8475134"/>
            <a:ext cx="2171700" cy="486833"/>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342900" y="8475134"/>
            <a:ext cx="1600200" cy="486833"/>
          </a:xfrm>
          <a:prstGeom prst="rect">
            <a:avLst/>
          </a:prstGeom>
        </p:spPr>
        <p:txBody>
          <a:bodyPr vert="horz" lIns="91440" tIns="45720" rIns="91440" bIns="45720" rtlCol="1" anchor="ctr"/>
          <a:lstStyle>
            <a:lvl1pPr algn="l">
              <a:defRPr sz="1200">
                <a:solidFill>
                  <a:schemeClr val="tx1">
                    <a:tint val="75000"/>
                  </a:schemeClr>
                </a:solidFill>
              </a:defRPr>
            </a:lvl1pPr>
          </a:lstStyle>
          <a:p>
            <a:fld id="{D7B8BE83-9960-4CFE-84D3-3761C7A7A97C}" type="slidenum">
              <a:rPr lang="ar-SA" smtClean="0"/>
              <a:t>‹#›</a:t>
            </a:fld>
            <a:endParaRPr lang="ar-SA"/>
          </a:p>
        </p:txBody>
      </p:sp>
    </p:spTree>
    <p:extLst>
      <p:ext uri="{BB962C8B-B14F-4D97-AF65-F5344CB8AC3E}">
        <p14:creationId xmlns:p14="http://schemas.microsoft.com/office/powerpoint/2010/main" val="3739622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72" y="180380"/>
            <a:ext cx="61277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699060" y="3000597"/>
            <a:ext cx="5682268"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الأسبوع العالمي للفضاء</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2023</a:t>
            </a:r>
            <a:endParaRPr lang="ar-SA"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مستطيل 5"/>
          <p:cNvSpPr/>
          <p:nvPr/>
        </p:nvSpPr>
        <p:spPr>
          <a:xfrm>
            <a:off x="1270399" y="4110335"/>
            <a:ext cx="4317207" cy="584775"/>
          </a:xfrm>
          <a:prstGeom prst="rect">
            <a:avLst/>
          </a:prstGeom>
          <a:noFill/>
        </p:spPr>
        <p:txBody>
          <a:bodyPr wrap="none" lIns="91440" tIns="45720" rIns="91440" bIns="45720">
            <a:spAutoFit/>
          </a:bodyPr>
          <a:lstStyle/>
          <a:p>
            <a:pPr algn="ctr"/>
            <a:r>
              <a:rPr lang="ar-SA"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النشاط الطلابي بمتوسطة غامد </a:t>
            </a:r>
          </a:p>
        </p:txBody>
      </p:sp>
      <p:pic>
        <p:nvPicPr>
          <p:cNvPr id="3" name="صورة 2" descr="صورة تحتوي على نص, لقطة شاشة, خيال, رسوم متحركة&#10;&#10;تم إنشاء الوصف تلقائياً">
            <a:extLst>
              <a:ext uri="{FF2B5EF4-FFF2-40B4-BE49-F238E27FC236}">
                <a16:creationId xmlns:a16="http://schemas.microsoft.com/office/drawing/2014/main" id="{FE22C044-6E1C-0205-5B13-8B32E24303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640" y="5017400"/>
            <a:ext cx="6552728" cy="3857625"/>
          </a:xfrm>
          <a:prstGeom prst="rect">
            <a:avLst/>
          </a:prstGeom>
        </p:spPr>
      </p:pic>
    </p:spTree>
    <p:extLst>
      <p:ext uri="{BB962C8B-B14F-4D97-AF65-F5344CB8AC3E}">
        <p14:creationId xmlns:p14="http://schemas.microsoft.com/office/powerpoint/2010/main" val="2273646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07504"/>
            <a:ext cx="61277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a:picLocks noChangeAspect="1"/>
          </p:cNvPicPr>
          <p:nvPr/>
        </p:nvPicPr>
        <p:blipFill rotWithShape="1">
          <a:blip r:embed="rId3" cstate="print">
            <a:extLst>
              <a:ext uri="{28A0092B-C50C-407E-A947-70E740481C1C}">
                <a14:useLocalDpi xmlns:a14="http://schemas.microsoft.com/office/drawing/2010/main" val="0"/>
              </a:ext>
            </a:extLst>
          </a:blip>
          <a:srcRect t="52318"/>
          <a:stretch/>
        </p:blipFill>
        <p:spPr>
          <a:xfrm>
            <a:off x="2816931" y="3147802"/>
            <a:ext cx="2054931" cy="1496206"/>
          </a:xfrm>
          <a:prstGeom prst="rect">
            <a:avLst/>
          </a:prstGeom>
        </p:spPr>
      </p:pic>
      <p:pic>
        <p:nvPicPr>
          <p:cNvPr id="10" name="صورة 9"/>
          <p:cNvPicPr>
            <a:picLocks noChangeAspect="1"/>
          </p:cNvPicPr>
          <p:nvPr/>
        </p:nvPicPr>
        <p:blipFill rotWithShape="1">
          <a:blip r:embed="rId4" cstate="print">
            <a:extLst>
              <a:ext uri="{28A0092B-C50C-407E-A947-70E740481C1C}">
                <a14:useLocalDpi xmlns:a14="http://schemas.microsoft.com/office/drawing/2010/main" val="0"/>
              </a:ext>
            </a:extLst>
          </a:blip>
          <a:srcRect l="12692" r="36626" b="3441"/>
          <a:stretch/>
        </p:blipFill>
        <p:spPr>
          <a:xfrm rot="16200000">
            <a:off x="4193382" y="5002660"/>
            <a:ext cx="1080122" cy="3963213"/>
          </a:xfrm>
          <a:prstGeom prst="rect">
            <a:avLst/>
          </a:prstGeom>
        </p:spPr>
      </p:pic>
      <p:sp>
        <p:nvSpPr>
          <p:cNvPr id="11" name="مستطيل 10"/>
          <p:cNvSpPr/>
          <p:nvPr/>
        </p:nvSpPr>
        <p:spPr>
          <a:xfrm>
            <a:off x="3425352" y="2314813"/>
            <a:ext cx="2102026"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لوحات فنية</a:t>
            </a:r>
          </a:p>
        </p:txBody>
      </p:sp>
      <p:pic>
        <p:nvPicPr>
          <p:cNvPr id="8" name="صورة 7" descr="صورة تحتوي على نص, خريطة, رسم, فن&#10;&#10;تم إنشاء الوصف تلقائياً">
            <a:extLst>
              <a:ext uri="{FF2B5EF4-FFF2-40B4-BE49-F238E27FC236}">
                <a16:creationId xmlns:a16="http://schemas.microsoft.com/office/drawing/2014/main" id="{BC0C8E41-61A8-7134-3274-5CDB71AA92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7640" y="4761340"/>
            <a:ext cx="1850359" cy="1538851"/>
          </a:xfrm>
          <a:prstGeom prst="rect">
            <a:avLst/>
          </a:prstGeom>
        </p:spPr>
      </p:pic>
      <p:pic>
        <p:nvPicPr>
          <p:cNvPr id="13" name="صورة 12" descr="صورة تحتوي على رسم, فن الطفل, نص, توضيح&#10;&#10;تم إنشاء الوصف تلقائياً">
            <a:extLst>
              <a:ext uri="{FF2B5EF4-FFF2-40B4-BE49-F238E27FC236}">
                <a16:creationId xmlns:a16="http://schemas.microsoft.com/office/drawing/2014/main" id="{73607260-1C20-DE67-883A-B18E8E7FC3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950" y="3147802"/>
            <a:ext cx="2430191" cy="4304518"/>
          </a:xfrm>
          <a:prstGeom prst="rect">
            <a:avLst/>
          </a:prstGeom>
        </p:spPr>
      </p:pic>
      <p:pic>
        <p:nvPicPr>
          <p:cNvPr id="15" name="صورة 14" descr="صورة تحتوي على رسم, نص, توضيح, فن&#10;&#10;تم إنشاء الوصف تلقائياً">
            <a:extLst>
              <a:ext uri="{FF2B5EF4-FFF2-40B4-BE49-F238E27FC236}">
                <a16:creationId xmlns:a16="http://schemas.microsoft.com/office/drawing/2014/main" id="{EE5F0B13-7F38-31E6-464A-AC78E9597E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6931" y="4761340"/>
            <a:ext cx="2054932" cy="1538851"/>
          </a:xfrm>
          <a:prstGeom prst="rect">
            <a:avLst/>
          </a:prstGeom>
        </p:spPr>
      </p:pic>
      <p:pic>
        <p:nvPicPr>
          <p:cNvPr id="17" name="صورة 16" descr="صورة تحتوي على فن الطفل, رسم, نص, ورقة&#10;&#10;تم إنشاء الوصف تلقائياً">
            <a:extLst>
              <a:ext uri="{FF2B5EF4-FFF2-40B4-BE49-F238E27FC236}">
                <a16:creationId xmlns:a16="http://schemas.microsoft.com/office/drawing/2014/main" id="{819A5668-B0B5-1BC1-9EE9-FF846F2A41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7639" y="3147803"/>
            <a:ext cx="1741612" cy="1469524"/>
          </a:xfrm>
          <a:prstGeom prst="rect">
            <a:avLst/>
          </a:prstGeom>
        </p:spPr>
      </p:pic>
      <p:pic>
        <p:nvPicPr>
          <p:cNvPr id="19" name="صورة 18" descr="صورة تحتوي على نص, لقطة شاشة, خيال, رسوم متحركة&#10;&#10;تم إنشاء الوصف تلقائياً">
            <a:extLst>
              <a:ext uri="{FF2B5EF4-FFF2-40B4-BE49-F238E27FC236}">
                <a16:creationId xmlns:a16="http://schemas.microsoft.com/office/drawing/2014/main" id="{21B724D9-4599-9980-D737-8D8F781A59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949" y="7902804"/>
            <a:ext cx="6572101" cy="925910"/>
          </a:xfrm>
          <a:prstGeom prst="rect">
            <a:avLst/>
          </a:prstGeom>
        </p:spPr>
      </p:pic>
    </p:spTree>
    <p:extLst>
      <p:ext uri="{BB962C8B-B14F-4D97-AF65-F5344CB8AC3E}">
        <p14:creationId xmlns:p14="http://schemas.microsoft.com/office/powerpoint/2010/main" val="227904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35496"/>
            <a:ext cx="61277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ستطيل 11"/>
          <p:cNvSpPr/>
          <p:nvPr/>
        </p:nvSpPr>
        <p:spPr>
          <a:xfrm>
            <a:off x="2688252" y="1693421"/>
            <a:ext cx="148149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المعرض</a:t>
            </a:r>
          </a:p>
        </p:txBody>
      </p:sp>
      <p:pic>
        <p:nvPicPr>
          <p:cNvPr id="5" name="صورة 4" descr="صورة تحتوي على نص, كرة, داخلي, لعبة&#10;&#10;تم إنشاء الوصف تلقائياً">
            <a:extLst>
              <a:ext uri="{FF2B5EF4-FFF2-40B4-BE49-F238E27FC236}">
                <a16:creationId xmlns:a16="http://schemas.microsoft.com/office/drawing/2014/main" id="{0466344F-4E5C-FFB3-C78B-26CD93C502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4659" y="4199532"/>
            <a:ext cx="3140968" cy="1722047"/>
          </a:xfrm>
          <a:prstGeom prst="rect">
            <a:avLst/>
          </a:prstGeom>
        </p:spPr>
      </p:pic>
      <p:pic>
        <p:nvPicPr>
          <p:cNvPr id="7" name="صورة 6" descr="صورة تحتوي على داخلي, لعبة, كرة&#10;&#10;تم إنشاء الوصف تلقائياً">
            <a:extLst>
              <a:ext uri="{FF2B5EF4-FFF2-40B4-BE49-F238E27FC236}">
                <a16:creationId xmlns:a16="http://schemas.microsoft.com/office/drawing/2014/main" id="{91B8E3B7-F954-F449-61E5-9B0519705C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593" y="4203440"/>
            <a:ext cx="3140968" cy="1722048"/>
          </a:xfrm>
          <a:prstGeom prst="rect">
            <a:avLst/>
          </a:prstGeom>
        </p:spPr>
      </p:pic>
      <p:pic>
        <p:nvPicPr>
          <p:cNvPr id="13" name="صورة 12" descr="صورة تحتوي على نص, فن الطفل, داخلي, إيصال&#10;&#10;تم إنشاء الوصف تلقائياً">
            <a:extLst>
              <a:ext uri="{FF2B5EF4-FFF2-40B4-BE49-F238E27FC236}">
                <a16:creationId xmlns:a16="http://schemas.microsoft.com/office/drawing/2014/main" id="{C5F4164E-FCA9-E367-D91A-5E7500BB70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1920" y="6150897"/>
            <a:ext cx="3186446" cy="1722048"/>
          </a:xfrm>
          <a:prstGeom prst="rect">
            <a:avLst/>
          </a:prstGeom>
        </p:spPr>
      </p:pic>
      <p:pic>
        <p:nvPicPr>
          <p:cNvPr id="15" name="صورة 14" descr="صورة تحتوي على داخلي, أزرق الكوبالت, الأزرق النقي والمكثف, أزرق&#10;&#10;تم إنشاء الوصف تلقائياً">
            <a:extLst>
              <a:ext uri="{FF2B5EF4-FFF2-40B4-BE49-F238E27FC236}">
                <a16:creationId xmlns:a16="http://schemas.microsoft.com/office/drawing/2014/main" id="{E5888698-B0D2-B93C-D02B-F53678848C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593" y="6131912"/>
            <a:ext cx="3140968" cy="1741033"/>
          </a:xfrm>
          <a:prstGeom prst="rect">
            <a:avLst/>
          </a:prstGeom>
        </p:spPr>
      </p:pic>
      <p:pic>
        <p:nvPicPr>
          <p:cNvPr id="19" name="صورة 18" descr="صورة تحتوي على نص, داخلي, فن الطفل, حائط&#10;&#10;تم إنشاء الوصف تلقائياً">
            <a:extLst>
              <a:ext uri="{FF2B5EF4-FFF2-40B4-BE49-F238E27FC236}">
                <a16:creationId xmlns:a16="http://schemas.microsoft.com/office/drawing/2014/main" id="{2E325198-B214-470C-EFCF-7F0133968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593" y="2339752"/>
            <a:ext cx="6419034" cy="1630462"/>
          </a:xfrm>
          <a:prstGeom prst="rect">
            <a:avLst/>
          </a:prstGeom>
        </p:spPr>
      </p:pic>
      <p:pic>
        <p:nvPicPr>
          <p:cNvPr id="21" name="صورة 20" descr="صورة تحتوي على نص, لقطة شاشة, خيال, رسوم متحركة&#10;&#10;تم إنشاء الوصف تلقائياً">
            <a:extLst>
              <a:ext uri="{FF2B5EF4-FFF2-40B4-BE49-F238E27FC236}">
                <a16:creationId xmlns:a16="http://schemas.microsoft.com/office/drawing/2014/main" id="{BB5D5CA0-7B15-5A59-DB45-FBA425DB3B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593" y="8075730"/>
            <a:ext cx="6489663" cy="1008112"/>
          </a:xfrm>
          <a:prstGeom prst="rect">
            <a:avLst/>
          </a:prstGeom>
        </p:spPr>
      </p:pic>
    </p:spTree>
    <p:extLst>
      <p:ext uri="{BB962C8B-B14F-4D97-AF65-F5344CB8AC3E}">
        <p14:creationId xmlns:p14="http://schemas.microsoft.com/office/powerpoint/2010/main" val="133905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94" y="179512"/>
            <a:ext cx="61277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88640" y="2411760"/>
            <a:ext cx="6336704" cy="3539430"/>
          </a:xfrm>
          <a:prstGeom prst="rect">
            <a:avLst/>
          </a:prstGeom>
          <a:noFill/>
        </p:spPr>
        <p:txBody>
          <a:bodyPr wrap="square" rtlCol="1">
            <a:spAutoFit/>
          </a:bodyPr>
          <a:lstStyle/>
          <a:p>
            <a:r>
              <a:rPr lang="ar-SA" sz="2800" dirty="0"/>
              <a:t>أسبوع الفضاء العالمي هو أكبر فعالية سنوية متعلقة بالفضاء في العالم. فهي تبنى قوى المستقبل العاملة عن طريق إلهام التلاميذ وإبراز الدعم الشعبي المشاهد لبرنامج الفضاء، وتثقيف العامة بشأن الأنشطة الفضائية، وتعزيز التعاون الدولي في التوعية بمسائل الفضاء وتعليمها. ومن هذا المنطلق تشارك متوسطة غامد في هذه الفعاليات  ونقدم لكم بعض ما تم عمله في هذا الأسبوع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28" y="6300192"/>
            <a:ext cx="5112568" cy="25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5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07504"/>
            <a:ext cx="61277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2123728"/>
            <a:ext cx="5939431" cy="583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19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107504"/>
            <a:ext cx="61277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28" y="5154341"/>
            <a:ext cx="3418556" cy="3617520"/>
          </a:xfrm>
          <a:prstGeom prst="rect">
            <a:avLst/>
          </a:prstGeom>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989385" y="334740"/>
            <a:ext cx="3107010" cy="6108923"/>
          </a:xfrm>
          <a:prstGeom prst="rect">
            <a:avLst/>
          </a:prstGeom>
        </p:spPr>
      </p:pic>
      <p:pic>
        <p:nvPicPr>
          <p:cNvPr id="5" name="صورة 4" descr="صورة تحتوي على نص, لقطة شاشة, خيال, رسوم متحركة&#10;&#10;تم إنشاء الوصف تلقائياً">
            <a:extLst>
              <a:ext uri="{FF2B5EF4-FFF2-40B4-BE49-F238E27FC236}">
                <a16:creationId xmlns:a16="http://schemas.microsoft.com/office/drawing/2014/main" id="{34692665-D406-EFF1-55A3-F0227F5D3F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7072" y="5125944"/>
            <a:ext cx="2520280" cy="3617520"/>
          </a:xfrm>
          <a:prstGeom prst="rect">
            <a:avLst/>
          </a:prstGeom>
        </p:spPr>
      </p:pic>
    </p:spTree>
    <p:extLst>
      <p:ext uri="{BB962C8B-B14F-4D97-AF65-F5344CB8AC3E}">
        <p14:creationId xmlns:p14="http://schemas.microsoft.com/office/powerpoint/2010/main" val="176144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79512"/>
            <a:ext cx="61277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816261" y="1691680"/>
            <a:ext cx="3249608" cy="769441"/>
          </a:xfrm>
          <a:prstGeom prst="rect">
            <a:avLst/>
          </a:prstGeom>
          <a:noFill/>
        </p:spPr>
        <p:txBody>
          <a:bodyPr wrap="none" lIns="91440" tIns="45720" rIns="91440" bIns="45720">
            <a:spAutoFit/>
          </a:bodyPr>
          <a:lstStyle/>
          <a:p>
            <a:pPr algn="ctr"/>
            <a:r>
              <a:rPr lang="ar-SA"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الإذاعة المدرسية</a:t>
            </a:r>
          </a:p>
        </p:txBody>
      </p:sp>
      <p:sp>
        <p:nvSpPr>
          <p:cNvPr id="3" name="مستطيل 2"/>
          <p:cNvSpPr/>
          <p:nvPr/>
        </p:nvSpPr>
        <p:spPr>
          <a:xfrm>
            <a:off x="1198266" y="2267744"/>
            <a:ext cx="4461478"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200" b="1" cap="none" spc="50" dirty="0">
                <a:ln w="11430"/>
                <a:solidFill>
                  <a:srgbClr val="FF0000"/>
                </a:solidFill>
                <a:effectLst>
                  <a:outerShdw blurRad="76200" dist="50800" dir="5400000" algn="tl" rotWithShape="0">
                    <a:srgbClr val="000000">
                      <a:alpha val="65000"/>
                    </a:srgbClr>
                  </a:outerShdw>
                </a:effectLst>
              </a:rPr>
              <a:t>تعريف الطلاب </a:t>
            </a:r>
            <a:r>
              <a:rPr lang="ar-SA" sz="3200" b="1" cap="none" spc="50" dirty="0" err="1">
                <a:ln w="11430"/>
                <a:solidFill>
                  <a:srgbClr val="FF0000"/>
                </a:solidFill>
                <a:effectLst>
                  <a:outerShdw blurRad="76200" dist="50800" dir="5400000" algn="tl" rotWithShape="0">
                    <a:srgbClr val="000000">
                      <a:alpha val="65000"/>
                    </a:srgbClr>
                  </a:outerShdw>
                </a:effectLst>
              </a:rPr>
              <a:t>باسبوع</a:t>
            </a:r>
            <a:r>
              <a:rPr lang="ar-SA" sz="3200" b="1" cap="none" spc="50" dirty="0">
                <a:ln w="11430"/>
                <a:solidFill>
                  <a:srgbClr val="FF0000"/>
                </a:solidFill>
                <a:effectLst>
                  <a:outerShdw blurRad="76200" dist="50800" dir="5400000" algn="tl" rotWithShape="0">
                    <a:srgbClr val="000000">
                      <a:alpha val="65000"/>
                    </a:srgbClr>
                  </a:outerShdw>
                </a:effectLst>
              </a:rPr>
              <a:t> الفضاء </a:t>
            </a:r>
          </a:p>
          <a:p>
            <a:pPr algn="ctr"/>
            <a:r>
              <a:rPr lang="ar-SA" sz="3200" b="1" cap="none" spc="50" dirty="0">
                <a:ln w="11430"/>
                <a:solidFill>
                  <a:srgbClr val="FF0000"/>
                </a:solidFill>
                <a:effectLst>
                  <a:outerShdw blurRad="76200" dist="50800" dir="5400000" algn="tl" rotWithShape="0">
                    <a:srgbClr val="000000">
                      <a:alpha val="65000"/>
                    </a:srgbClr>
                  </a:outerShdw>
                </a:effectLst>
              </a:rPr>
              <a:t>وما فيه من برامج</a:t>
            </a:r>
          </a:p>
        </p:txBody>
      </p:sp>
      <p:pic>
        <p:nvPicPr>
          <p:cNvPr id="9" name="صورة 8" descr="صورة تحتوي على نص, تلبيس, الوجه الإنساني, شخص&#10;&#10;تم إنشاء الوصف تلقائياً">
            <a:extLst>
              <a:ext uri="{FF2B5EF4-FFF2-40B4-BE49-F238E27FC236}">
                <a16:creationId xmlns:a16="http://schemas.microsoft.com/office/drawing/2014/main" id="{682D2AED-725F-2EA9-6738-0ECA73A1E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286" y="3424448"/>
            <a:ext cx="3168352" cy="2227672"/>
          </a:xfrm>
          <a:prstGeom prst="rect">
            <a:avLst/>
          </a:prstGeom>
        </p:spPr>
      </p:pic>
      <p:pic>
        <p:nvPicPr>
          <p:cNvPr id="11" name="صورة 10" descr="صورة تحتوي على نص, تلبيس, الوجه الإنساني, شخص&#10;&#10;تم إنشاء الوصف تلقائياً">
            <a:extLst>
              <a:ext uri="{FF2B5EF4-FFF2-40B4-BE49-F238E27FC236}">
                <a16:creationId xmlns:a16="http://schemas.microsoft.com/office/drawing/2014/main" id="{F6AD296B-2CB7-81E4-D2A5-09D4210631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452" y="3424448"/>
            <a:ext cx="3168352" cy="2227672"/>
          </a:xfrm>
          <a:prstGeom prst="rect">
            <a:avLst/>
          </a:prstGeom>
        </p:spPr>
      </p:pic>
      <p:pic>
        <p:nvPicPr>
          <p:cNvPr id="13" name="صورة 12" descr="صورة تحتوي على نص, تلبيس, ميكروفون, خط يد&#10;&#10;تم إنشاء الوصف تلقائياً">
            <a:extLst>
              <a:ext uri="{FF2B5EF4-FFF2-40B4-BE49-F238E27FC236}">
                <a16:creationId xmlns:a16="http://schemas.microsoft.com/office/drawing/2014/main" id="{FC4D19C1-C41E-6141-9954-F48F2AA88C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294" y="5829707"/>
            <a:ext cx="3168352" cy="1720713"/>
          </a:xfrm>
          <a:prstGeom prst="rect">
            <a:avLst/>
          </a:prstGeom>
        </p:spPr>
      </p:pic>
      <p:pic>
        <p:nvPicPr>
          <p:cNvPr id="17" name="صورة 16" descr="صورة تحتوي على نص, لقطة شاشة, خيال, رسوم متحركة&#10;&#10;تم إنشاء الوصف تلقائياً">
            <a:extLst>
              <a:ext uri="{FF2B5EF4-FFF2-40B4-BE49-F238E27FC236}">
                <a16:creationId xmlns:a16="http://schemas.microsoft.com/office/drawing/2014/main" id="{C6C19BBE-BBD0-236C-F2CA-2477A4CD3D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2" y="7728006"/>
            <a:ext cx="6542908" cy="1333713"/>
          </a:xfrm>
          <a:prstGeom prst="rect">
            <a:avLst/>
          </a:prstGeom>
        </p:spPr>
      </p:pic>
    </p:spTree>
    <p:extLst>
      <p:ext uri="{BB962C8B-B14F-4D97-AF65-F5344CB8AC3E}">
        <p14:creationId xmlns:p14="http://schemas.microsoft.com/office/powerpoint/2010/main" val="313045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80380"/>
            <a:ext cx="61277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719773" y="1835696"/>
            <a:ext cx="5418471" cy="1077218"/>
          </a:xfrm>
          <a:prstGeom prst="rect">
            <a:avLst/>
          </a:prstGeom>
          <a:noFill/>
        </p:spPr>
        <p:txBody>
          <a:bodyPr wrap="none" lIns="91440" tIns="45720" rIns="91440" bIns="45720">
            <a:spAutoFit/>
          </a:bodyPr>
          <a:lstStyle/>
          <a:p>
            <a:pPr algn="ctr"/>
            <a:r>
              <a:rPr lang="ar-SA"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a:t>
            </a:r>
            <a:r>
              <a:rPr lang="ar-SA"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جتماع مشرف النادي العلمي بالمدرسة </a:t>
            </a:r>
          </a:p>
          <a:p>
            <a:pPr algn="ctr"/>
            <a:r>
              <a:rPr lang="ar-SA"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مع الطلاب</a:t>
            </a:r>
          </a:p>
        </p:txBody>
      </p:sp>
      <p:pic>
        <p:nvPicPr>
          <p:cNvPr id="7" name="صورة 6" descr="صورة تحتوي على داخلي, حائط, أثاث المنزل, تلبيس&#10;&#10;تم إنشاء الوصف تلقائياً">
            <a:extLst>
              <a:ext uri="{FF2B5EF4-FFF2-40B4-BE49-F238E27FC236}">
                <a16:creationId xmlns:a16="http://schemas.microsoft.com/office/drawing/2014/main" id="{EAC74722-4239-7318-FB8E-9CC473678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928" y="3203848"/>
            <a:ext cx="3732856" cy="2232248"/>
          </a:xfrm>
          <a:prstGeom prst="rect">
            <a:avLst/>
          </a:prstGeom>
        </p:spPr>
      </p:pic>
      <p:pic>
        <p:nvPicPr>
          <p:cNvPr id="9" name="صورة 8" descr="صورة تحتوي على حائط, داخلي, تلبيس, أثاث المنزل&#10;&#10;تم إنشاء الوصف تلقائياً">
            <a:extLst>
              <a:ext uri="{FF2B5EF4-FFF2-40B4-BE49-F238E27FC236}">
                <a16:creationId xmlns:a16="http://schemas.microsoft.com/office/drawing/2014/main" id="{3D06E24F-467F-EB03-B02A-6B2332B292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732" y="5683231"/>
            <a:ext cx="3528392" cy="2232248"/>
          </a:xfrm>
          <a:prstGeom prst="rect">
            <a:avLst/>
          </a:prstGeom>
        </p:spPr>
      </p:pic>
      <p:pic>
        <p:nvPicPr>
          <p:cNvPr id="11" name="صورة 10" descr="صورة تحتوي على نص, لقطة شاشة, خيال, رسوم متحركة&#10;&#10;تم إنشاء الوصف تلقائياً">
            <a:extLst>
              <a:ext uri="{FF2B5EF4-FFF2-40B4-BE49-F238E27FC236}">
                <a16:creationId xmlns:a16="http://schemas.microsoft.com/office/drawing/2014/main" id="{B2C85CBA-11FC-0734-26BD-AFD50163F3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632" y="8101671"/>
            <a:ext cx="6624736" cy="937587"/>
          </a:xfrm>
          <a:prstGeom prst="rect">
            <a:avLst/>
          </a:prstGeom>
        </p:spPr>
      </p:pic>
    </p:spTree>
    <p:extLst>
      <p:ext uri="{BB962C8B-B14F-4D97-AF65-F5344CB8AC3E}">
        <p14:creationId xmlns:p14="http://schemas.microsoft.com/office/powerpoint/2010/main" val="219711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80380"/>
            <a:ext cx="61277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966630" y="1619672"/>
            <a:ext cx="4924745" cy="646331"/>
          </a:xfrm>
          <a:prstGeom prst="rect">
            <a:avLst/>
          </a:prstGeom>
          <a:noFill/>
        </p:spPr>
        <p:txBody>
          <a:bodyPr wrap="none" lIns="91440" tIns="45720" rIns="91440" bIns="45720">
            <a:spAutoFit/>
          </a:bodyPr>
          <a:lstStyle/>
          <a:p>
            <a:pPr algn="ctr"/>
            <a:r>
              <a:rPr lang="ar-SA"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عرض مرئي عن اسبوع الفضاء</a:t>
            </a:r>
          </a:p>
        </p:txBody>
      </p:sp>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r="12057"/>
          <a:stretch/>
        </p:blipFill>
        <p:spPr>
          <a:xfrm>
            <a:off x="3004695" y="2337559"/>
            <a:ext cx="3522367" cy="1802393"/>
          </a:xfrm>
          <a:prstGeom prst="rect">
            <a:avLst/>
          </a:prstGeom>
        </p:spPr>
      </p:pic>
      <p:pic>
        <p:nvPicPr>
          <p:cNvPr id="7" name="صورة 6"/>
          <p:cNvPicPr>
            <a:picLocks noChangeAspect="1"/>
          </p:cNvPicPr>
          <p:nvPr/>
        </p:nvPicPr>
        <p:blipFill rotWithShape="1">
          <a:blip r:embed="rId4" cstate="print">
            <a:extLst>
              <a:ext uri="{28A0092B-C50C-407E-A947-70E740481C1C}">
                <a14:useLocalDpi xmlns:a14="http://schemas.microsoft.com/office/drawing/2010/main" val="0"/>
              </a:ext>
            </a:extLst>
          </a:blip>
          <a:srcRect r="7196"/>
          <a:stretch/>
        </p:blipFill>
        <p:spPr>
          <a:xfrm>
            <a:off x="145657" y="4184639"/>
            <a:ext cx="3571375" cy="1755513"/>
          </a:xfrm>
          <a:prstGeom prst="rect">
            <a:avLst/>
          </a:prstGeom>
        </p:spPr>
      </p:pic>
      <p:pic>
        <p:nvPicPr>
          <p:cNvPr id="9" name="صورة 8"/>
          <p:cNvPicPr>
            <a:picLocks noChangeAspect="1"/>
          </p:cNvPicPr>
          <p:nvPr/>
        </p:nvPicPr>
        <p:blipFill rotWithShape="1">
          <a:blip r:embed="rId5" cstate="print">
            <a:extLst>
              <a:ext uri="{28A0092B-C50C-407E-A947-70E740481C1C}">
                <a14:useLocalDpi xmlns:a14="http://schemas.microsoft.com/office/drawing/2010/main" val="0"/>
              </a:ext>
            </a:extLst>
          </a:blip>
          <a:srcRect t="16236" r="28062"/>
          <a:stretch/>
        </p:blipFill>
        <p:spPr>
          <a:xfrm>
            <a:off x="110272" y="7308304"/>
            <a:ext cx="3246720" cy="1741251"/>
          </a:xfrm>
          <a:prstGeom prst="rect">
            <a:avLst/>
          </a:prstGeom>
        </p:spPr>
      </p:pic>
      <p:pic>
        <p:nvPicPr>
          <p:cNvPr id="10" name="صورة 9"/>
          <p:cNvPicPr>
            <a:picLocks noChangeAspect="1"/>
          </p:cNvPicPr>
          <p:nvPr/>
        </p:nvPicPr>
        <p:blipFill rotWithShape="1">
          <a:blip r:embed="rId6" cstate="print">
            <a:extLst>
              <a:ext uri="{28A0092B-C50C-407E-A947-70E740481C1C}">
                <a14:useLocalDpi xmlns:a14="http://schemas.microsoft.com/office/drawing/2010/main" val="0"/>
              </a:ext>
            </a:extLst>
          </a:blip>
          <a:srcRect t="11573" r="36693"/>
          <a:stretch/>
        </p:blipFill>
        <p:spPr>
          <a:xfrm>
            <a:off x="3433762" y="6057801"/>
            <a:ext cx="3235597" cy="1754559"/>
          </a:xfrm>
          <a:prstGeom prst="rect">
            <a:avLst/>
          </a:prstGeom>
        </p:spPr>
      </p:pic>
    </p:spTree>
    <p:extLst>
      <p:ext uri="{BB962C8B-B14F-4D97-AF65-F5344CB8AC3E}">
        <p14:creationId xmlns:p14="http://schemas.microsoft.com/office/powerpoint/2010/main" val="152051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79512"/>
            <a:ext cx="61277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748624" y="1981453"/>
            <a:ext cx="5360762" cy="646331"/>
          </a:xfrm>
          <a:prstGeom prst="rect">
            <a:avLst/>
          </a:prstGeom>
          <a:noFill/>
        </p:spPr>
        <p:txBody>
          <a:bodyPr wrap="none" lIns="91440" tIns="45720" rIns="91440" bIns="45720">
            <a:spAutoFit/>
          </a:bodyPr>
          <a:lstStyle/>
          <a:p>
            <a:pPr algn="ctr"/>
            <a:r>
              <a:rPr lang="ar-SA"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مشاركة الطلاب في الموقع الرسمي</a:t>
            </a:r>
          </a:p>
        </p:txBody>
      </p:sp>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624" y="2843808"/>
            <a:ext cx="2090101" cy="2206231"/>
          </a:xfrm>
          <a:prstGeom prst="rect">
            <a:avLst/>
          </a:prstGeom>
        </p:spPr>
      </p:pic>
      <p:pic>
        <p:nvPicPr>
          <p:cNvPr id="4" name="صورة 3"/>
          <p:cNvPicPr>
            <a:picLocks noChangeAspect="1"/>
          </p:cNvPicPr>
          <p:nvPr/>
        </p:nvPicPr>
        <p:blipFill rotWithShape="1">
          <a:blip r:embed="rId4" cstate="print">
            <a:extLst>
              <a:ext uri="{28A0092B-C50C-407E-A947-70E740481C1C}">
                <a14:useLocalDpi xmlns:a14="http://schemas.microsoft.com/office/drawing/2010/main" val="0"/>
              </a:ext>
            </a:extLst>
          </a:blip>
          <a:srcRect r="13276"/>
          <a:stretch/>
        </p:blipFill>
        <p:spPr>
          <a:xfrm>
            <a:off x="4787844" y="2797817"/>
            <a:ext cx="1881516" cy="2206231"/>
          </a:xfrm>
          <a:prstGeom prst="rect">
            <a:avLst/>
          </a:prstGeom>
        </p:spPr>
      </p:pic>
      <p:pic>
        <p:nvPicPr>
          <p:cNvPr id="5" name="صورة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640" y="5658758"/>
            <a:ext cx="3151845" cy="1785284"/>
          </a:xfrm>
          <a:prstGeom prst="rect">
            <a:avLst/>
          </a:prstGeom>
        </p:spPr>
      </p:pic>
      <p:pic>
        <p:nvPicPr>
          <p:cNvPr id="6" name="صورة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2450" y="5436096"/>
            <a:ext cx="1846910" cy="2206231"/>
          </a:xfrm>
          <a:prstGeom prst="rect">
            <a:avLst/>
          </a:prstGeom>
        </p:spPr>
      </p:pic>
      <p:sp>
        <p:nvSpPr>
          <p:cNvPr id="7" name="مستطيل 6"/>
          <p:cNvSpPr/>
          <p:nvPr/>
        </p:nvSpPr>
        <p:spPr>
          <a:xfrm>
            <a:off x="3567963" y="3563888"/>
            <a:ext cx="869149"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مقال</a:t>
            </a:r>
          </a:p>
        </p:txBody>
      </p:sp>
      <p:sp>
        <p:nvSpPr>
          <p:cNvPr id="8" name="مستطيل 7"/>
          <p:cNvSpPr/>
          <p:nvPr/>
        </p:nvSpPr>
        <p:spPr>
          <a:xfrm>
            <a:off x="3468450" y="6000602"/>
            <a:ext cx="1040670"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مقطع </a:t>
            </a:r>
          </a:p>
          <a:p>
            <a:pPr algn="ctr"/>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فديو</a:t>
            </a:r>
            <a:endParaRPr lang="ar-S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صورة 9" descr="صورة تحتوي على نص, لقطة شاشة, خيال, رسوم متحركة&#10;&#10;تم إنشاء الوصف تلقائياً">
            <a:extLst>
              <a:ext uri="{FF2B5EF4-FFF2-40B4-BE49-F238E27FC236}">
                <a16:creationId xmlns:a16="http://schemas.microsoft.com/office/drawing/2014/main" id="{79241CCB-048C-DEC7-926D-7CE45E6634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639" y="7955839"/>
            <a:ext cx="6480721" cy="912364"/>
          </a:xfrm>
          <a:prstGeom prst="rect">
            <a:avLst/>
          </a:prstGeom>
        </p:spPr>
      </p:pic>
    </p:spTree>
    <p:extLst>
      <p:ext uri="{BB962C8B-B14F-4D97-AF65-F5344CB8AC3E}">
        <p14:creationId xmlns:p14="http://schemas.microsoft.com/office/powerpoint/2010/main" val="118104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79512"/>
            <a:ext cx="61277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345741" y="1835696"/>
            <a:ext cx="4166525" cy="646331"/>
          </a:xfrm>
          <a:prstGeom prst="rect">
            <a:avLst/>
          </a:prstGeom>
          <a:noFill/>
        </p:spPr>
        <p:txBody>
          <a:bodyPr wrap="none" lIns="91440" tIns="45720" rIns="91440" bIns="45720">
            <a:spAutoFit/>
          </a:bodyPr>
          <a:lstStyle/>
          <a:p>
            <a:pPr algn="ctr"/>
            <a:r>
              <a:rPr lang="ar-SA"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مشاركات الطلاب بالمدرسة</a:t>
            </a:r>
          </a:p>
        </p:txBody>
      </p:sp>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888" y="5162785"/>
            <a:ext cx="3347144" cy="2433552"/>
          </a:xfrm>
          <a:prstGeom prst="rect">
            <a:avLst/>
          </a:prstGeom>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88" y="2627784"/>
            <a:ext cx="6213734" cy="2242241"/>
          </a:xfrm>
          <a:prstGeom prst="rect">
            <a:avLst/>
          </a:prstGeom>
        </p:spPr>
      </p:pic>
      <p:sp>
        <p:nvSpPr>
          <p:cNvPr id="5" name="مستطيل 4"/>
          <p:cNvSpPr/>
          <p:nvPr/>
        </p:nvSpPr>
        <p:spPr>
          <a:xfrm>
            <a:off x="4509120" y="6056395"/>
            <a:ext cx="153920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مجسمات</a:t>
            </a:r>
          </a:p>
        </p:txBody>
      </p:sp>
      <p:pic>
        <p:nvPicPr>
          <p:cNvPr id="7" name="صورة 6" descr="صورة تحتوي على نص, لقطة شاشة, خيال, رسوم متحركة&#10;&#10;تم إنشاء الوصف تلقائياً">
            <a:extLst>
              <a:ext uri="{FF2B5EF4-FFF2-40B4-BE49-F238E27FC236}">
                <a16:creationId xmlns:a16="http://schemas.microsoft.com/office/drawing/2014/main" id="{DF82292F-CEAC-6AEE-374D-281A94D1C9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647" y="7812360"/>
            <a:ext cx="6480721" cy="1152128"/>
          </a:xfrm>
          <a:prstGeom prst="rect">
            <a:avLst/>
          </a:prstGeom>
        </p:spPr>
      </p:pic>
    </p:spTree>
    <p:extLst>
      <p:ext uri="{BB962C8B-B14F-4D97-AF65-F5344CB8AC3E}">
        <p14:creationId xmlns:p14="http://schemas.microsoft.com/office/powerpoint/2010/main" val="249872215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107</Words>
  <Application>Microsoft Office PowerPoint</Application>
  <PresentationFormat>عرض على الشاشة (4:3)</PresentationFormat>
  <Paragraphs>17</Paragraphs>
  <Slides>11</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11</vt:i4>
      </vt:variant>
    </vt:vector>
  </HeadingPairs>
  <TitlesOfParts>
    <vt:vector size="14" baseType="lpstr">
      <vt:lpstr>Arial</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ahmed hamdan</cp:lastModifiedBy>
  <cp:revision>19</cp:revision>
  <cp:lastPrinted>2022-12-15T06:59:20Z</cp:lastPrinted>
  <dcterms:created xsi:type="dcterms:W3CDTF">2022-10-18T22:04:27Z</dcterms:created>
  <dcterms:modified xsi:type="dcterms:W3CDTF">2023-10-23T18:04:01Z</dcterms:modified>
</cp:coreProperties>
</file>